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  <p15:guide id="3" pos="117" userDrawn="1">
          <p15:clr>
            <a:srgbClr val="A4A3A4"/>
          </p15:clr>
        </p15:guide>
        <p15:guide id="4" orient="horz" pos="617" userDrawn="1">
          <p15:clr>
            <a:srgbClr val="A4A3A4"/>
          </p15:clr>
        </p15:guide>
        <p15:guide id="5" pos="7551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ADB9CA"/>
    <a:srgbClr val="AE9D93"/>
    <a:srgbClr val="8FCFFD"/>
    <a:srgbClr val="FA7A7A"/>
    <a:srgbClr val="FADA7A"/>
    <a:srgbClr val="B3AD98"/>
    <a:srgbClr val="7F8EAD"/>
    <a:srgbClr val="7F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750" y="108"/>
      </p:cViewPr>
      <p:guideLst>
        <p:guide orient="horz" pos="2159"/>
        <p:guide pos="3821"/>
        <p:guide pos="117"/>
        <p:guide orient="horz" pos="617"/>
        <p:guide pos="7551"/>
        <p:guide orient="horz" pos="4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18" Type="http://schemas.openxmlformats.org/officeDocument/2006/relationships/slide" Target="slide11.xml"/><Relationship Id="rId26" Type="http://schemas.openxmlformats.org/officeDocument/2006/relationships/slide" Target="slide15.xml"/><Relationship Id="rId3" Type="http://schemas.openxmlformats.org/officeDocument/2006/relationships/slide" Target="slide18.xml"/><Relationship Id="rId21" Type="http://schemas.openxmlformats.org/officeDocument/2006/relationships/slide" Target="slide27.xml"/><Relationship Id="rId7" Type="http://schemas.openxmlformats.org/officeDocument/2006/relationships/slide" Target="slide20.xml"/><Relationship Id="rId12" Type="http://schemas.openxmlformats.org/officeDocument/2006/relationships/slide" Target="slide8.xml"/><Relationship Id="rId17" Type="http://schemas.openxmlformats.org/officeDocument/2006/relationships/slide" Target="slide25.xml"/><Relationship Id="rId25" Type="http://schemas.openxmlformats.org/officeDocument/2006/relationships/slide" Target="slide29.xml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slide" Target="slide22.xml"/><Relationship Id="rId24" Type="http://schemas.openxmlformats.org/officeDocument/2006/relationships/slide" Target="slide14.xml"/><Relationship Id="rId5" Type="http://schemas.openxmlformats.org/officeDocument/2006/relationships/slide" Target="slide19.xml"/><Relationship Id="rId15" Type="http://schemas.openxmlformats.org/officeDocument/2006/relationships/slide" Target="slide24.xml"/><Relationship Id="rId23" Type="http://schemas.openxmlformats.org/officeDocument/2006/relationships/slide" Target="slide28.xml"/><Relationship Id="rId28" Type="http://schemas.openxmlformats.org/officeDocument/2006/relationships/slide" Target="slide16.xml"/><Relationship Id="rId10" Type="http://schemas.openxmlformats.org/officeDocument/2006/relationships/slide" Target="slide7.xml"/><Relationship Id="rId19" Type="http://schemas.openxmlformats.org/officeDocument/2006/relationships/slide" Target="slide26.xml"/><Relationship Id="rId31" Type="http://schemas.openxmlformats.org/officeDocument/2006/relationships/slide" Target="slide32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9.xml"/><Relationship Id="rId22" Type="http://schemas.openxmlformats.org/officeDocument/2006/relationships/slide" Target="slide13.xml"/><Relationship Id="rId27" Type="http://schemas.openxmlformats.org/officeDocument/2006/relationships/slide" Target="slide30.xml"/><Relationship Id="rId30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slide" Target="slide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2220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기운으로 깨어난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B39E55BB-A886-4499-BB6A-0B2179BB01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원령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7C518F3F-BDF8-411E-B9FF-96D940D2F8A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5" action="ppaction://hlinksldjump"/>
            <a:extLst>
              <a:ext uri="{FF2B5EF4-FFF2-40B4-BE49-F238E27FC236}">
                <a16:creationId xmlns:a16="http://schemas.microsoft.com/office/drawing/2014/main" id="{080517EC-CB36-4D31-B50F-B8F18973E5A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1973BCD7-D232-40C9-8C93-549ECFA806B4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E1624AC5-BA9B-43F9-ABFA-40210D65DC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3F53BA-75F1-4750-BDE1-B5FC35EA6220}"/>
              </a:ext>
            </a:extLst>
          </p:cNvPr>
          <p:cNvGrpSpPr/>
          <p:nvPr/>
        </p:nvGrpSpPr>
        <p:grpSpPr>
          <a:xfrm>
            <a:off x="582930" y="1166495"/>
            <a:ext cx="10956925" cy="5003165"/>
            <a:chOff x="582930" y="1166495"/>
            <a:chExt cx="10956925" cy="5003165"/>
          </a:xfrm>
        </p:grpSpPr>
        <p:sp>
          <p:nvSpPr>
            <p:cNvPr id="15" name="도형 3"/>
            <p:cNvSpPr>
              <a:spLocks/>
            </p:cNvSpPr>
            <p:nvPr/>
          </p:nvSpPr>
          <p:spPr>
            <a:xfrm>
              <a:off x="800735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800" dirty="0">
                  <a:latin typeface="맑은 고딕" charset="0"/>
                  <a:ea typeface="맑은 고딕" charset="0"/>
                </a:rPr>
                <a:t>정</a:t>
              </a:r>
              <a:r>
                <a:rPr lang="ko-KR" sz="1800" dirty="0">
                  <a:latin typeface="맑은 고딕" charset="0"/>
                  <a:ea typeface="맑은 고딕" charset="0"/>
                </a:rPr>
                <a:t>파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6"/>
            <p:cNvSpPr>
              <a:spLocks/>
            </p:cNvSpPr>
            <p:nvPr/>
          </p:nvSpPr>
          <p:spPr>
            <a:xfrm>
              <a:off x="5486400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사파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7"/>
            <p:cNvSpPr>
              <a:spLocks/>
            </p:cNvSpPr>
            <p:nvPr/>
          </p:nvSpPr>
          <p:spPr>
            <a:xfrm>
              <a:off x="582930" y="4587240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도방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8"/>
            <p:cNvSpPr>
              <a:spLocks/>
            </p:cNvSpPr>
            <p:nvPr/>
          </p:nvSpPr>
          <p:spPr>
            <a:xfrm>
              <a:off x="9629775" y="451548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기타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9"/>
            <p:cNvSpPr>
              <a:spLocks/>
            </p:cNvSpPr>
            <p:nvPr/>
          </p:nvSpPr>
          <p:spPr>
            <a:xfrm>
              <a:off x="1499235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12"/>
            <p:cNvSpPr>
              <a:spLocks/>
            </p:cNvSpPr>
            <p:nvPr/>
          </p:nvSpPr>
          <p:spPr>
            <a:xfrm>
              <a:off x="2849880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소림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13"/>
            <p:cNvSpPr>
              <a:spLocks/>
            </p:cNvSpPr>
            <p:nvPr/>
          </p:nvSpPr>
          <p:spPr>
            <a:xfrm>
              <a:off x="1118235" y="239077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무당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14"/>
            <p:cNvSpPr>
              <a:spLocks/>
            </p:cNvSpPr>
            <p:nvPr/>
          </p:nvSpPr>
          <p:spPr>
            <a:xfrm>
              <a:off x="3221990" y="238188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화산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15"/>
            <p:cNvSpPr>
              <a:spLocks/>
            </p:cNvSpPr>
            <p:nvPr/>
          </p:nvSpPr>
          <p:spPr>
            <a:xfrm>
              <a:off x="1499235" y="298894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곤륜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16"/>
            <p:cNvSpPr>
              <a:spLocks/>
            </p:cNvSpPr>
            <p:nvPr/>
          </p:nvSpPr>
          <p:spPr>
            <a:xfrm>
              <a:off x="2849880" y="298958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종남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17"/>
            <p:cNvSpPr>
              <a:spLocks/>
            </p:cNvSpPr>
            <p:nvPr/>
          </p:nvSpPr>
          <p:spPr>
            <a:xfrm>
              <a:off x="6030595" y="179260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도형 18"/>
            <p:cNvSpPr>
              <a:spLocks/>
            </p:cNvSpPr>
            <p:nvPr/>
          </p:nvSpPr>
          <p:spPr>
            <a:xfrm>
              <a:off x="8645525" y="262382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도형 19"/>
            <p:cNvSpPr>
              <a:spLocks/>
            </p:cNvSpPr>
            <p:nvPr/>
          </p:nvSpPr>
          <p:spPr>
            <a:xfrm>
              <a:off x="5808345" y="345503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하오문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20"/>
            <p:cNvSpPr>
              <a:spLocks/>
            </p:cNvSpPr>
            <p:nvPr/>
          </p:nvSpPr>
          <p:spPr>
            <a:xfrm>
              <a:off x="7376795" y="348170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일월신교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1" name="도형 24"/>
            <p:cNvCxnSpPr/>
            <p:nvPr/>
          </p:nvCxnSpPr>
          <p:spPr>
            <a:xfrm flipV="1">
              <a:off x="1867535" y="2560320"/>
              <a:ext cx="1355725" cy="10160"/>
            </a:xfrm>
            <a:prstGeom prst="straightConnector1">
              <a:avLst/>
            </a:prstGeom>
            <a:ln w="6350" cap="flat" cmpd="sng">
              <a:solidFill>
                <a:schemeClr val="bg1">
                  <a:lumMod val="65000"/>
                  <a:lumOff val="0"/>
                  <a:alpha val="100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25"/>
            <p:cNvCxnSpPr>
              <a:stCxn id="20" idx="3"/>
              <a:endCxn id="25" idx="1"/>
            </p:cNvCxnSpPr>
            <p:nvPr/>
          </p:nvCxnSpPr>
          <p:spPr>
            <a:xfrm flipV="1">
              <a:off x="3599180" y="1971040"/>
              <a:ext cx="2432685" cy="10160"/>
            </a:xfrm>
            <a:prstGeom prst="straightConnector1">
              <a:avLst/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도형 26"/>
            <p:cNvSpPr>
              <a:spLocks/>
            </p:cNvSpPr>
            <p:nvPr/>
          </p:nvSpPr>
          <p:spPr>
            <a:xfrm>
              <a:off x="1054735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좌도방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27"/>
            <p:cNvSpPr>
              <a:spLocks/>
            </p:cNvSpPr>
            <p:nvPr/>
          </p:nvSpPr>
          <p:spPr>
            <a:xfrm>
              <a:off x="2227580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우도방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1"/>
            <p:cNvSpPr>
              <a:spLocks/>
            </p:cNvSpPr>
            <p:nvPr/>
          </p:nvSpPr>
          <p:spPr>
            <a:xfrm>
              <a:off x="951230" y="1597025"/>
              <a:ext cx="3206115" cy="20148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34"/>
            <p:cNvSpPr txBox="1">
              <a:spLocks/>
            </p:cNvSpPr>
            <p:nvPr/>
          </p:nvSpPr>
          <p:spPr>
            <a:xfrm>
              <a:off x="2244725" y="231775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000">
                  <a:latin typeface="맑은 고딕" charset="0"/>
                  <a:ea typeface="맑은 고딕" charset="0"/>
                </a:rPr>
                <a:t>라이벌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텍스트 상자 35"/>
            <p:cNvSpPr txBox="1">
              <a:spLocks/>
            </p:cNvSpPr>
            <p:nvPr/>
          </p:nvSpPr>
          <p:spPr>
            <a:xfrm>
              <a:off x="4895215" y="172656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앙숙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텍스트 상자 36"/>
            <p:cNvSpPr txBox="1">
              <a:spLocks/>
            </p:cNvSpPr>
            <p:nvPr/>
          </p:nvSpPr>
          <p:spPr>
            <a:xfrm>
              <a:off x="4871720" y="2381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7"/>
            <p:cNvSpPr>
              <a:spLocks/>
            </p:cNvSpPr>
            <p:nvPr/>
          </p:nvSpPr>
          <p:spPr>
            <a:xfrm>
              <a:off x="5684520" y="1597025"/>
              <a:ext cx="4018280" cy="2356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40"/>
            <p:cNvSpPr>
              <a:spLocks/>
            </p:cNvSpPr>
            <p:nvPr/>
          </p:nvSpPr>
          <p:spPr>
            <a:xfrm>
              <a:off x="718185" y="5022850"/>
              <a:ext cx="2724785" cy="89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3"/>
            <p:cNvSpPr>
              <a:spLocks/>
            </p:cNvSpPr>
            <p:nvPr/>
          </p:nvSpPr>
          <p:spPr>
            <a:xfrm rot="5400000">
              <a:off x="5053965" y="1252220"/>
              <a:ext cx="456565" cy="2249170"/>
            </a:xfrm>
            <a:prstGeom prst="bentConnector2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4" name="도형 44"/>
            <p:cNvCxnSpPr>
              <a:stCxn id="26" idx="1"/>
              <a:endCxn id="35" idx="3"/>
            </p:cNvCxnSpPr>
            <p:nvPr/>
          </p:nvCxnSpPr>
          <p:spPr>
            <a:xfrm rot="10800000">
              <a:off x="4156710" y="2604135"/>
              <a:ext cx="4490085" cy="199390"/>
            </a:xfrm>
            <a:prstGeom prst="bentConnector3">
              <a:avLst>
                <a:gd name="adj1" fmla="val 49929"/>
              </a:avLst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도형 45"/>
            <p:cNvCxnSpPr>
              <a:stCxn id="28" idx="2"/>
              <a:endCxn id="35" idx="2"/>
            </p:cNvCxnSpPr>
            <p:nvPr/>
          </p:nvCxnSpPr>
          <p:spPr>
            <a:xfrm rot="5400000" flipH="1">
              <a:off x="5140960" y="1024255"/>
              <a:ext cx="227965" cy="5401945"/>
            </a:xfrm>
            <a:prstGeom prst="bentConnector3">
              <a:avLst>
                <a:gd name="adj1" fmla="val -11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상자 46"/>
            <p:cNvSpPr txBox="1">
              <a:spLocks/>
            </p:cNvSpPr>
            <p:nvPr/>
          </p:nvSpPr>
          <p:spPr>
            <a:xfrm>
              <a:off x="4852670" y="3905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우호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47"/>
            <p:cNvSpPr>
              <a:spLocks/>
            </p:cNvSpPr>
            <p:nvPr/>
          </p:nvSpPr>
          <p:spPr>
            <a:xfrm rot="10800000" flipH="1" flipV="1">
              <a:off x="951230" y="2604135"/>
              <a:ext cx="1727200" cy="2686050"/>
            </a:xfrm>
            <a:prstGeom prst="bentConnector4">
              <a:avLst>
                <a:gd name="adj1" fmla="val -14718"/>
                <a:gd name="adj2" fmla="val 6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8" name="도형 49"/>
            <p:cNvCxnSpPr>
              <a:stCxn id="33" idx="2"/>
              <a:endCxn id="40" idx="2"/>
            </p:cNvCxnSpPr>
            <p:nvPr/>
          </p:nvCxnSpPr>
          <p:spPr>
            <a:xfrm rot="5400000" flipH="1" flipV="1">
              <a:off x="3752850" y="1704340"/>
              <a:ext cx="1693545" cy="6189980"/>
            </a:xfrm>
            <a:prstGeom prst="bentConnector3">
              <a:avLst>
                <a:gd name="adj1" fmla="val -30796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텍스트 상자 50"/>
            <p:cNvSpPr txBox="1">
              <a:spLocks/>
            </p:cNvSpPr>
            <p:nvPr/>
          </p:nvSpPr>
          <p:spPr>
            <a:xfrm>
              <a:off x="1337945" y="4048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텍스트 상자 51"/>
            <p:cNvSpPr txBox="1">
              <a:spLocks/>
            </p:cNvSpPr>
            <p:nvPr/>
          </p:nvSpPr>
          <p:spPr>
            <a:xfrm>
              <a:off x="4808855" y="5922010"/>
              <a:ext cx="620395" cy="247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도형 52"/>
            <p:cNvSpPr>
              <a:spLocks/>
            </p:cNvSpPr>
            <p:nvPr/>
          </p:nvSpPr>
          <p:spPr>
            <a:xfrm>
              <a:off x="10196195" y="567245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잔존세력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도형 53"/>
            <p:cNvSpPr>
              <a:spLocks/>
            </p:cNvSpPr>
            <p:nvPr/>
          </p:nvSpPr>
          <p:spPr>
            <a:xfrm>
              <a:off x="9950450" y="51288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살막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54"/>
            <p:cNvSpPr>
              <a:spLocks/>
            </p:cNvSpPr>
            <p:nvPr/>
          </p:nvSpPr>
          <p:spPr>
            <a:xfrm>
              <a:off x="9789795" y="4953000"/>
              <a:ext cx="1659890" cy="1153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56"/>
            <p:cNvCxnSpPr/>
            <p:nvPr/>
          </p:nvCxnSpPr>
          <p:spPr>
            <a:xfrm flipH="1" flipV="1">
              <a:off x="9702165" y="2774950"/>
              <a:ext cx="998855" cy="2533650"/>
            </a:xfrm>
            <a:prstGeom prst="bentConnector3">
              <a:avLst>
                <a:gd name="adj1" fmla="val -2546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텍스트 상자 57"/>
            <p:cNvSpPr txBox="1">
              <a:spLocks/>
            </p:cNvSpPr>
            <p:nvPr/>
          </p:nvSpPr>
          <p:spPr>
            <a:xfrm>
              <a:off x="10920095" y="395351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6" name="도형 59"/>
            <p:cNvCxnSpPr>
              <a:stCxn id="52" idx="1"/>
            </p:cNvCxnSpPr>
            <p:nvPr/>
          </p:nvCxnSpPr>
          <p:spPr>
            <a:xfrm rot="10800000">
              <a:off x="4182745" y="3155315"/>
              <a:ext cx="5768340" cy="2152650"/>
            </a:xfrm>
            <a:prstGeom prst="bentConnector3">
              <a:avLst>
                <a:gd name="adj1" fmla="val 8018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텍스트 상자 60"/>
            <p:cNvSpPr txBox="1">
              <a:spLocks/>
            </p:cNvSpPr>
            <p:nvPr/>
          </p:nvSpPr>
          <p:spPr>
            <a:xfrm>
              <a:off x="6385560" y="5064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적대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60">
              <a:extLst>
                <a:ext uri="{FF2B5EF4-FFF2-40B4-BE49-F238E27FC236}">
                  <a16:creationId xmlns:a16="http://schemas.microsoft.com/office/drawing/2014/main" id="{0A94FBED-C7F6-4D1B-AF9D-2CD739DA3C22}"/>
                </a:ext>
              </a:extLst>
            </p:cNvPr>
            <p:cNvSpPr txBox="1">
              <a:spLocks/>
            </p:cNvSpPr>
            <p:nvPr/>
          </p:nvSpPr>
          <p:spPr>
            <a:xfrm>
              <a:off x="6303010" y="325691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altLang="en-US" sz="1000" dirty="0">
                  <a:latin typeface="맑은 고딕" charset="0"/>
                  <a:ea typeface="맑은 고딕" charset="0"/>
                </a:rPr>
                <a:t>중립</a:t>
              </a:r>
            </a:p>
          </p:txBody>
        </p:sp>
      </p:grpSp>
      <p:sp>
        <p:nvSpPr>
          <p:cNvPr id="58" name="실행 단추: 문서 57">
            <a:hlinkClick r:id="rId2" action="ppaction://hlinksldjump"/>
            <a:extLst>
              <a:ext uri="{FF2B5EF4-FFF2-40B4-BE49-F238E27FC236}">
                <a16:creationId xmlns:a16="http://schemas.microsoft.com/office/drawing/2014/main" id="{4B3F9545-004B-49C7-A238-B7BC2484544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강한 신체 능력을 이용한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금강불괴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특히 마교와 매우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  <p:sp>
        <p:nvSpPr>
          <p:cNvPr id="17" name="실행 단추: 문서 16">
            <a:hlinkClick r:id="rId5" action="ppaction://hlinksldjump"/>
            <a:extLst>
              <a:ext uri="{FF2B5EF4-FFF2-40B4-BE49-F238E27FC236}">
                <a16:creationId xmlns:a16="http://schemas.microsoft.com/office/drawing/2014/main" id="{5F343272-19B0-400B-B51F-B93EA0A2CDB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52AEAD6D-D1CD-48F7-A816-AC5625F68EB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- 3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  <p:sp>
        <p:nvSpPr>
          <p:cNvPr id="18" name="실행 단추: 문서 17">
            <a:hlinkClick r:id="rId5" action="ppaction://hlinksldjump"/>
            <a:extLst>
              <a:ext uri="{FF2B5EF4-FFF2-40B4-BE49-F238E27FC236}">
                <a16:creationId xmlns:a16="http://schemas.microsoft.com/office/drawing/2014/main" id="{DAF2824B-7CAF-4EBC-95AE-24F83EF7794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- 4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37F038F9-E4F9-4F37-BC54-5AF1930A862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0360"/>
              </p:ext>
            </p:extLst>
          </p:nvPr>
        </p:nvGraphicFramePr>
        <p:xfrm>
          <a:off x="2103119" y="1655575"/>
          <a:ext cx="3831445" cy="384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6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606753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240609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3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게</a:t>
                      </a:r>
                      <a:r>
                        <a:rPr 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임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4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방향성 정립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장비 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방어구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2" action="ppaction://hlinksldjump"/>
                        </a:rPr>
                        <a:t>캐릭터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장비 장신구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소비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캐릭터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능력치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투척무기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기타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6" action="ppaction://hlinksldjump"/>
                        </a:rPr>
                        <a:t>몬스터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제작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강화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원령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수련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멀티 플레이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요괴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1" action="ppaction://hlinksldjump"/>
                        </a:rPr>
                        <a:t>환경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요물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날씨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시간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4" action="ppaction://hlinksldjump"/>
                        </a:rPr>
                        <a:t>세력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5" action="ppaction://hlinksldjump"/>
                        </a:rPr>
                        <a:t>대련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6" action="ppaction://hlinksldjump"/>
                        </a:rPr>
                        <a:t>세력도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커맨드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/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퀵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 슬롯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9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9" action="ppaction://hlinksldjump"/>
                        </a:rPr>
                        <a:t>조작법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1" action="ppaction://hlinksldjump"/>
                        </a:rPr>
                        <a:t>유료화 모델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A761E595-D754-4491-ABDC-91E55615559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01D4C2D9-9098-4D1C-B944-187B4D59ED4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20.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  <p:sp>
        <p:nvSpPr>
          <p:cNvPr id="18" name="실행 단추: 문서 17">
            <a:hlinkClick r:id="rId6" action="ppaction://hlinksldjump"/>
            <a:extLst>
              <a:ext uri="{FF2B5EF4-FFF2-40B4-BE49-F238E27FC236}">
                <a16:creationId xmlns:a16="http://schemas.microsoft.com/office/drawing/2014/main" id="{2A8BBF7B-75CB-4314-995F-EA965D5CD07C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DA66F9F6-72D9-4FDF-B3DB-5EBA0638659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40545AA4-D412-4EB6-8CCC-3B884175942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38542481-D59D-4B2E-9D4C-F0ABDF89601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500428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99607E64-A154-42AB-A40B-AA74EDADB74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  <p:sp>
        <p:nvSpPr>
          <p:cNvPr id="15" name="실행 단추: 문서 14">
            <a:hlinkClick r:id="rId7" action="ppaction://hlinksldjump"/>
            <a:extLst>
              <a:ext uri="{FF2B5EF4-FFF2-40B4-BE49-F238E27FC236}">
                <a16:creationId xmlns:a16="http://schemas.microsoft.com/office/drawing/2014/main" id="{D6DE8BC5-E3AC-4EE7-B73C-40BB86391DA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642DCB8A-D985-4355-A2FA-56E386789162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AE9E287-2531-4699-B521-B1FC983FD65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62403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.커맨드/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퀵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780826E-E1D7-461E-B703-3E0CF9303C3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실행 단추: 문서 37">
            <a:hlinkClick r:id="rId4" action="ppaction://hlinksldjump"/>
            <a:extLst>
              <a:ext uri="{FF2B5EF4-FFF2-40B4-BE49-F238E27FC236}">
                <a16:creationId xmlns:a16="http://schemas.microsoft.com/office/drawing/2014/main" id="{A7FF3885-2029-4319-8D12-16B694952C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D6B83355-40F0-4CCB-B9F6-58217197826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E71E4D7D-EC2D-48F5-9F37-BBFC4F5E720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1" name="실행 단추: 문서 10">
            <a:hlinkClick r:id="rId2" action="ppaction://hlinksldjump"/>
            <a:extLst>
              <a:ext uri="{FF2B5EF4-FFF2-40B4-BE49-F238E27FC236}">
                <a16:creationId xmlns:a16="http://schemas.microsoft.com/office/drawing/2014/main" id="{CE3BC657-3C8E-4242-AD96-D267DC85128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71899620-0663-4214-8D00-F591E4FC486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2CC1F8EC-89CE-49D2-B91D-84D1CE3F7D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일에는 </a:t>
                      </a:r>
                      <a:r>
                        <a:rPr lang="ko-KR" altLang="en-US" kern="1200" dirty="0" err="1">
                          <a:solidFill>
                            <a:srgbClr val="000000"/>
                          </a:solidFill>
                        </a:rPr>
                        <a:t>복수귀적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면모를 보인다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823429-F66D-4A19-9A3A-43A0ACD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실행 단추: 문서 10">
            <a:hlinkClick r:id="rId4" action="ppaction://hlinksldjump"/>
            <a:extLst>
              <a:ext uri="{FF2B5EF4-FFF2-40B4-BE49-F238E27FC236}">
                <a16:creationId xmlns:a16="http://schemas.microsoft.com/office/drawing/2014/main" id="{119E86B9-7437-434B-8001-14C3621DCCE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실행 단추: 문서 12">
            <a:hlinkClick r:id="rId2" action="ppaction://hlinksldjump"/>
            <a:extLst>
              <a:ext uri="{FF2B5EF4-FFF2-40B4-BE49-F238E27FC236}">
                <a16:creationId xmlns:a16="http://schemas.microsoft.com/office/drawing/2014/main" id="{E360FADF-1A83-4547-B627-263374A8DB2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Pages>32</Pages>
  <Words>3487</Words>
  <Characters>0</Characters>
  <Application>Microsoft Office PowerPoint</Application>
  <DocSecurity>0</DocSecurity>
  <PresentationFormat>와이드스크린</PresentationFormat>
  <Lines>0</Lines>
  <Paragraphs>872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4</cp:revision>
  <dcterms:modified xsi:type="dcterms:W3CDTF">2023-11-23T10:48:14Z</dcterms:modified>
  <cp:version>9.103.97.45139</cp:version>
</cp:coreProperties>
</file>